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278" r:id="rId4"/>
    <p:sldId id="332" r:id="rId5"/>
    <p:sldId id="333" r:id="rId6"/>
    <p:sldId id="334" r:id="rId7"/>
    <p:sldId id="335" r:id="rId8"/>
    <p:sldId id="336" r:id="rId9"/>
    <p:sldId id="323" r:id="rId10"/>
    <p:sldId id="337" r:id="rId11"/>
    <p:sldId id="338" r:id="rId12"/>
    <p:sldId id="339" r:id="rId13"/>
    <p:sldId id="340" r:id="rId14"/>
    <p:sldId id="341" r:id="rId15"/>
    <p:sldId id="342" r:id="rId16"/>
    <p:sldId id="343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SWOT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Doelgroepen en behoeften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Doelgroep: (mogelijke) groep afnemers van een product of dienst, waarop het bedrijf zich richt.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Behoefte: dat wat de klanten nodig heeft.</a:t>
            </a:r>
          </a:p>
        </p:txBody>
      </p:sp>
    </p:spTree>
    <p:extLst>
      <p:ext uri="{BB962C8B-B14F-4D97-AF65-F5344CB8AC3E}">
        <p14:creationId xmlns:p14="http://schemas.microsoft.com/office/powerpoint/2010/main" val="2603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Doelgroepen onderscheiden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Wie zijn de afnemers nu?</a:t>
            </a:r>
          </a:p>
          <a:p>
            <a:pPr lvl="1"/>
            <a:r>
              <a:rPr lang="nl-NL" dirty="0" smtClean="0"/>
              <a:t>Evt. hoofd- en subdoelgroepen onderscheiden</a:t>
            </a:r>
          </a:p>
          <a:p>
            <a:pPr lvl="1"/>
            <a:r>
              <a:rPr lang="nl-NL" dirty="0" smtClean="0"/>
              <a:t>Wie zouden nog meer jouw doelgroepen kunnen zijn?</a:t>
            </a:r>
          </a:p>
          <a:p>
            <a:r>
              <a:rPr lang="nl-NL" dirty="0" smtClean="0"/>
              <a:t>Waarom kopen ze jouw product of dienst?</a:t>
            </a:r>
          </a:p>
          <a:p>
            <a:r>
              <a:rPr lang="nl-NL" dirty="0" smtClean="0"/>
              <a:t>Wat is de behoefte van de doelgroep?</a:t>
            </a:r>
          </a:p>
          <a:p>
            <a:r>
              <a:rPr lang="nl-NL" dirty="0" smtClean="0"/>
              <a:t>Verandert er iets in de doelgroep?</a:t>
            </a:r>
          </a:p>
          <a:p>
            <a:r>
              <a:rPr lang="nl-NL" dirty="0" smtClean="0"/>
              <a:t>Andere/nieuwe doelgroepen?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297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Doelgroep beschrijven</a:t>
            </a: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609600" y="1752600"/>
            <a:ext cx="8229600" cy="434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l-NL" dirty="0" smtClean="0">
                <a:solidFill>
                  <a:schemeClr val="tx1"/>
                </a:solidFill>
              </a:rPr>
              <a:t>Demografische gegevens.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Leeftijd, opleiding, inkomen, woonplaats.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Geef kenmerken en ontwikkelingen van de doelgroep.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doelgroep schaft ons product één keer per 15 jaar aan.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Klanten willen steeds minder uitgeven.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Ze komen wekelijks bij ons binnen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Gericht op de laagste prijs.</a:t>
            </a:r>
          </a:p>
          <a:p>
            <a:pPr lvl="1"/>
            <a:endParaRPr lang="nl-NL" dirty="0"/>
          </a:p>
          <a:p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58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 </a:t>
            </a:r>
            <a:r>
              <a:rPr lang="nl-NL" dirty="0" smtClean="0"/>
              <a:t>bepalen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nl-NL" dirty="0"/>
              <a:t>Is de huidige doelgroep een bewuste keuze?</a:t>
            </a:r>
          </a:p>
          <a:p>
            <a:r>
              <a:rPr lang="nl-NL" dirty="0"/>
              <a:t>Wie wil ik dat mijn doelgroep is?</a:t>
            </a:r>
          </a:p>
          <a:p>
            <a:pPr lvl="1"/>
            <a:r>
              <a:rPr lang="nl-NL" dirty="0"/>
              <a:t>Wie brengt winst?</a:t>
            </a:r>
          </a:p>
          <a:p>
            <a:r>
              <a:rPr lang="nl-NL" dirty="0" smtClean="0"/>
              <a:t>Klanttentrouw</a:t>
            </a:r>
          </a:p>
          <a:p>
            <a:r>
              <a:rPr lang="nl-NL" dirty="0" smtClean="0"/>
              <a:t>Klanttevredenheid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99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52" y="404664"/>
            <a:ext cx="8598428" cy="6078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3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3154"/>
            <a:ext cx="6019691" cy="6524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5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De onderdelen.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lvl="0" indent="0">
              <a:buNone/>
            </a:pPr>
            <a:r>
              <a:rPr lang="nl-NL" dirty="0" smtClean="0"/>
              <a:t>(Inleiding)</a:t>
            </a:r>
            <a:endParaRPr lang="nl-NL" dirty="0"/>
          </a:p>
          <a:p>
            <a:pPr marL="0" lvl="0" indent="0">
              <a:buNone/>
            </a:pPr>
            <a:r>
              <a:rPr lang="nl-NL" dirty="0" smtClean="0"/>
              <a:t>1. Korte </a:t>
            </a:r>
            <a:r>
              <a:rPr lang="nl-NL" dirty="0"/>
              <a:t>omschrijving bedrijf</a:t>
            </a:r>
          </a:p>
          <a:p>
            <a:pPr marL="0" lvl="0" indent="0">
              <a:buNone/>
            </a:pPr>
            <a:r>
              <a:rPr lang="nl-NL" dirty="0" smtClean="0"/>
              <a:t>2. Kennis </a:t>
            </a:r>
            <a:r>
              <a:rPr lang="nl-NL" dirty="0"/>
              <a:t>van de branche</a:t>
            </a:r>
          </a:p>
          <a:p>
            <a:pPr lvl="1"/>
            <a:r>
              <a:rPr lang="nl-NL" dirty="0"/>
              <a:t>Branche</a:t>
            </a:r>
          </a:p>
          <a:p>
            <a:pPr lvl="1"/>
            <a:r>
              <a:rPr lang="nl-NL" dirty="0"/>
              <a:t>Branchevereniging</a:t>
            </a:r>
          </a:p>
          <a:p>
            <a:pPr lvl="1"/>
            <a:r>
              <a:rPr lang="nl-NL" dirty="0"/>
              <a:t>Trends</a:t>
            </a:r>
          </a:p>
          <a:p>
            <a:pPr marL="0" lvl="0" indent="0">
              <a:buNone/>
            </a:pPr>
            <a:r>
              <a:rPr lang="nl-NL" dirty="0" smtClean="0"/>
              <a:t>3. Omgevingsanalyse</a:t>
            </a:r>
            <a:endParaRPr lang="nl-NL" dirty="0"/>
          </a:p>
          <a:p>
            <a:pPr lvl="1"/>
            <a:r>
              <a:rPr lang="nl-NL" dirty="0"/>
              <a:t>Omgeving bedrijf</a:t>
            </a:r>
          </a:p>
          <a:p>
            <a:pPr lvl="1"/>
            <a:r>
              <a:rPr lang="nl-NL" dirty="0"/>
              <a:t>Mogelijkheden/onmogelijkheden</a:t>
            </a:r>
          </a:p>
          <a:p>
            <a:pPr marL="0" lvl="0" indent="0">
              <a:buNone/>
            </a:pPr>
            <a:r>
              <a:rPr lang="nl-NL" dirty="0" smtClean="0"/>
              <a:t>4. Doelgroepenanalyse</a:t>
            </a:r>
            <a:endParaRPr lang="nl-NL" dirty="0"/>
          </a:p>
          <a:p>
            <a:pPr lvl="1"/>
            <a:r>
              <a:rPr lang="nl-NL" dirty="0"/>
              <a:t>Wie zijn de (potentiële) klanten</a:t>
            </a:r>
          </a:p>
          <a:p>
            <a:pPr lvl="1"/>
            <a:r>
              <a:rPr lang="nl-NL" dirty="0"/>
              <a:t>Wat is hun behoefte</a:t>
            </a:r>
          </a:p>
          <a:p>
            <a:pPr lvl="1"/>
            <a:r>
              <a:rPr lang="nl-NL" dirty="0"/>
              <a:t>Klanttevredenheid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77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Eerste </a:t>
            </a:r>
            <a:r>
              <a:rPr lang="nl-NL" dirty="0"/>
              <a:t>uur</a:t>
            </a:r>
          </a:p>
          <a:p>
            <a:pPr>
              <a:buFontTx/>
              <a:buChar char="-"/>
            </a:pPr>
            <a:r>
              <a:rPr lang="nl-NL" dirty="0"/>
              <a:t>Bedrijfseconomie – </a:t>
            </a:r>
            <a:r>
              <a:rPr lang="nl-NL" dirty="0" smtClean="0"/>
              <a:t>SWOT-analyse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Tweede uur</a:t>
            </a:r>
          </a:p>
          <a:p>
            <a:pPr>
              <a:buFontTx/>
              <a:buChar char="-"/>
            </a:pPr>
            <a:r>
              <a:rPr lang="nl-NL" dirty="0" smtClean="0"/>
              <a:t>Bedrijfseconomie – balans &amp; exploitatie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12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Tweede les analyseren</a:t>
            </a:r>
          </a:p>
          <a:p>
            <a:pPr lvl="1"/>
            <a:r>
              <a:rPr lang="nl-NL" dirty="0"/>
              <a:t>Afmaken vorige week.</a:t>
            </a:r>
          </a:p>
          <a:p>
            <a:pPr lvl="2"/>
            <a:r>
              <a:rPr lang="nl-NL" dirty="0"/>
              <a:t>Korte omschrijving bedrijf</a:t>
            </a:r>
          </a:p>
          <a:p>
            <a:pPr lvl="2"/>
            <a:r>
              <a:rPr lang="nl-NL" dirty="0" smtClean="0"/>
              <a:t>Brancheverkenning</a:t>
            </a:r>
          </a:p>
          <a:p>
            <a:pPr lvl="3"/>
            <a:r>
              <a:rPr lang="nl-NL" dirty="0" smtClean="0"/>
              <a:t>Branchevereniging</a:t>
            </a:r>
          </a:p>
          <a:p>
            <a:pPr lvl="3"/>
            <a:r>
              <a:rPr lang="nl-NL" dirty="0" smtClean="0"/>
              <a:t>4 trends in de sector met bron</a:t>
            </a:r>
            <a:endParaRPr lang="nl-NL" dirty="0"/>
          </a:p>
          <a:p>
            <a:pPr lvl="1"/>
            <a:r>
              <a:rPr lang="nl-NL" dirty="0"/>
              <a:t>Deze week</a:t>
            </a:r>
          </a:p>
          <a:p>
            <a:pPr lvl="2"/>
            <a:r>
              <a:rPr lang="nl-NL" dirty="0" smtClean="0"/>
              <a:t>Omgevingsanalyse</a:t>
            </a:r>
          </a:p>
          <a:p>
            <a:pPr lvl="2"/>
            <a:r>
              <a:rPr lang="nl-NL" dirty="0" err="1" smtClean="0"/>
              <a:t>Doelgroepanalyse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Omgevingsanalyse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Bestemmingsplan</a:t>
            </a:r>
          </a:p>
          <a:p>
            <a:pPr lvl="1"/>
            <a:r>
              <a:rPr lang="nl-NL" dirty="0"/>
              <a:t>Omgeving</a:t>
            </a:r>
          </a:p>
          <a:p>
            <a:pPr lvl="1"/>
            <a:r>
              <a:rPr lang="nl-NL" dirty="0" smtClean="0"/>
              <a:t>Eigen kavel</a:t>
            </a:r>
          </a:p>
          <a:p>
            <a:pPr lvl="1"/>
            <a:r>
              <a:rPr lang="nl-NL" dirty="0" smtClean="0"/>
              <a:t>Conclusies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5999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Omgeving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Beschrijf de omgeving van jouw bedrijf.</a:t>
            </a:r>
          </a:p>
          <a:p>
            <a:pPr lvl="1"/>
            <a:r>
              <a:rPr lang="nl-NL" dirty="0" smtClean="0"/>
              <a:t>Google </a:t>
            </a:r>
            <a:r>
              <a:rPr lang="nl-NL" dirty="0" err="1" smtClean="0"/>
              <a:t>maps</a:t>
            </a:r>
            <a:r>
              <a:rPr lang="nl-NL" dirty="0" smtClean="0"/>
              <a:t>.</a:t>
            </a:r>
          </a:p>
          <a:p>
            <a:pPr lvl="1"/>
            <a:r>
              <a:rPr lang="nl-NL" dirty="0" smtClean="0"/>
              <a:t>Ontwikkelingen?</a:t>
            </a:r>
          </a:p>
          <a:p>
            <a:pPr lvl="1"/>
            <a:r>
              <a:rPr lang="nl-NL" dirty="0" smtClean="0"/>
              <a:t>Gevolgen bedrijf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0991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Bestemmingsplan (Eigen kavel)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www.ruimtelijkeplannen.nl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394142"/>
            <a:ext cx="555307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237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Bestemmingsplan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63688" y="1196752"/>
            <a:ext cx="6923112" cy="4929411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Met uitleg (en dus een legenda)</a:t>
            </a:r>
          </a:p>
          <a:p>
            <a:pPr>
              <a:buFontTx/>
              <a:buChar char="-"/>
            </a:pPr>
            <a:r>
              <a:rPr lang="nl-NL" dirty="0" smtClean="0"/>
              <a:t>Gecombineerd met de werkelijke situatie (foto Google </a:t>
            </a:r>
            <a:r>
              <a:rPr lang="nl-NL" dirty="0"/>
              <a:t>E</a:t>
            </a:r>
            <a:r>
              <a:rPr lang="nl-NL" dirty="0" smtClean="0"/>
              <a:t>arth bijvoorbeeld)</a:t>
            </a:r>
          </a:p>
          <a:p>
            <a:pPr>
              <a:buFontTx/>
              <a:buChar char="-"/>
            </a:pPr>
            <a:r>
              <a:rPr lang="nl-NL" dirty="0" smtClean="0"/>
              <a:t>Hoeveel ruimte is er nog?</a:t>
            </a:r>
          </a:p>
          <a:p>
            <a:pPr>
              <a:buFontTx/>
              <a:buChar char="-"/>
            </a:pPr>
            <a:r>
              <a:rPr lang="nl-NL" dirty="0" smtClean="0"/>
              <a:t>Wat wil de loonwerker?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789040"/>
            <a:ext cx="6629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41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Mogelijkheden/onmogelijkheden</a:t>
            </a:r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22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onderwerp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Doelgroepanalyse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288</Words>
  <Application>Microsoft Office PowerPoint</Application>
  <PresentationFormat>Diavoorstelling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Kantoorthema</vt:lpstr>
      <vt:lpstr>PowerPoint-presentatie</vt:lpstr>
      <vt:lpstr>Onderdelen</vt:lpstr>
      <vt:lpstr>Wat gaan we vandaag doen?</vt:lpstr>
      <vt:lpstr>Omgevingsanalyse</vt:lpstr>
      <vt:lpstr>Omgeving</vt:lpstr>
      <vt:lpstr>Bestemmingsplan (Eigen kavel)</vt:lpstr>
      <vt:lpstr>Bestemmingsplan</vt:lpstr>
      <vt:lpstr>PowerPoint-presentatie</vt:lpstr>
      <vt:lpstr>Volgende onderwerp</vt:lpstr>
      <vt:lpstr>Doelgroepen en behoeften</vt:lpstr>
      <vt:lpstr>Doelgroepen onderscheiden</vt:lpstr>
      <vt:lpstr>Doelgroep beschrijven</vt:lpstr>
      <vt:lpstr>Doelgroep bepalen</vt:lpstr>
      <vt:lpstr>PowerPoint-presentatie</vt:lpstr>
      <vt:lpstr>PowerPoint-presentatie</vt:lpstr>
      <vt:lpstr>Succes!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54</cp:revision>
  <dcterms:created xsi:type="dcterms:W3CDTF">2013-11-15T15:05:42Z</dcterms:created>
  <dcterms:modified xsi:type="dcterms:W3CDTF">2019-05-21T12:27:35Z</dcterms:modified>
</cp:coreProperties>
</file>